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2" r:id="rId5"/>
  </p:sldMasterIdLst>
  <p:sldIdLst>
    <p:sldId id="256" r:id="rId6"/>
    <p:sldId id="257" r:id="rId7"/>
  </p:sldIdLst>
  <p:sldSz cx="7616825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DF7271-188C-488C-879D-CF786545C6AA}" v="1" dt="2024-06-03T17:49:56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Carla Do Nascimento Calomeno" userId="89deef2e-a0e7-4b9b-ae51-c57727d7ebdb" providerId="ADAL" clId="{78659910-7F39-48AF-AF93-6C434ABCCDCE}"/>
    <pc:docChg chg="modMainMaster">
      <pc:chgData name="Fernanda Carla Do Nascimento Calomeno" userId="89deef2e-a0e7-4b9b-ae51-c57727d7ebdb" providerId="ADAL" clId="{78659910-7F39-48AF-AF93-6C434ABCCDCE}" dt="2024-05-23T19:09:51.717" v="1" actId="14826"/>
      <pc:docMkLst>
        <pc:docMk/>
      </pc:docMkLst>
      <pc:sldMasterChg chg="modSp">
        <pc:chgData name="Fernanda Carla Do Nascimento Calomeno" userId="89deef2e-a0e7-4b9b-ae51-c57727d7ebdb" providerId="ADAL" clId="{78659910-7F39-48AF-AF93-6C434ABCCDCE}" dt="2024-05-23T19:09:51.717" v="1" actId="14826"/>
        <pc:sldMasterMkLst>
          <pc:docMk/>
          <pc:sldMasterMk cId="865615427" sldId="2147483660"/>
        </pc:sldMasterMkLst>
        <pc:picChg chg="mod">
          <ac:chgData name="Fernanda Carla Do Nascimento Calomeno" userId="89deef2e-a0e7-4b9b-ae51-c57727d7ebdb" providerId="ADAL" clId="{78659910-7F39-48AF-AF93-6C434ABCCDCE}" dt="2024-05-23T19:09:51.717" v="1" actId="14826"/>
          <ac:picMkLst>
            <pc:docMk/>
            <pc:sldMasterMk cId="865615427" sldId="2147483660"/>
            <ac:picMk id="8" creationId="{D6A2FC2D-E26D-3476-F179-6C3DF9517709}"/>
          </ac:picMkLst>
        </pc:picChg>
      </pc:sldMasterChg>
    </pc:docChg>
  </pc:docChgLst>
  <pc:docChgLst>
    <pc:chgData name="Leandro Bonfim Cardoso" userId="S::leandro.cardoso@sistemafiep.org.br::82a5ec69-708b-4902-a5a9-085e84d02b6e" providerId="AD" clId="Web-{7B683926-3DF1-1677-95C7-9D6907E11855}"/>
    <pc:docChg chg="modSld">
      <pc:chgData name="Leandro Bonfim Cardoso" userId="S::leandro.cardoso@sistemafiep.org.br::82a5ec69-708b-4902-a5a9-085e84d02b6e" providerId="AD" clId="Web-{7B683926-3DF1-1677-95C7-9D6907E11855}" dt="2024-05-23T18:50:17.516" v="15" actId="20577"/>
      <pc:docMkLst>
        <pc:docMk/>
      </pc:docMkLst>
      <pc:sldChg chg="modSp">
        <pc:chgData name="Leandro Bonfim Cardoso" userId="S::leandro.cardoso@sistemafiep.org.br::82a5ec69-708b-4902-a5a9-085e84d02b6e" providerId="AD" clId="Web-{7B683926-3DF1-1677-95C7-9D6907E11855}" dt="2024-05-23T18:50:17.516" v="15" actId="20577"/>
        <pc:sldMkLst>
          <pc:docMk/>
          <pc:sldMk cId="1225776476" sldId="257"/>
        </pc:sldMkLst>
        <pc:spChg chg="mod">
          <ac:chgData name="Leandro Bonfim Cardoso" userId="S::leandro.cardoso@sistemafiep.org.br::82a5ec69-708b-4902-a5a9-085e84d02b6e" providerId="AD" clId="Web-{7B683926-3DF1-1677-95C7-9D6907E11855}" dt="2024-05-23T18:50:17.516" v="15" actId="20577"/>
          <ac:spMkLst>
            <pc:docMk/>
            <pc:sldMk cId="1225776476" sldId="257"/>
            <ac:spMk id="2" creationId="{0E38E665-8283-5E1B-06D2-334B6FEA24FF}"/>
          </ac:spMkLst>
        </pc:spChg>
      </pc:sldChg>
    </pc:docChg>
  </pc:docChgLst>
  <pc:docChgLst>
    <pc:chgData name="Jose Ricardo Hurmus" userId="98f4a739-5458-4154-bf2d-6866f7c4f7fa" providerId="ADAL" clId="{76DF7271-188C-488C-879D-CF786545C6AA}"/>
    <pc:docChg chg="modSld modMainMaster">
      <pc:chgData name="Jose Ricardo Hurmus" userId="98f4a739-5458-4154-bf2d-6866f7c4f7fa" providerId="ADAL" clId="{76DF7271-188C-488C-879D-CF786545C6AA}" dt="2024-06-03T17:50:01.507" v="11" actId="34135"/>
      <pc:docMkLst>
        <pc:docMk/>
      </pc:docMkLst>
      <pc:sldChg chg="modSp mod">
        <pc:chgData name="Jose Ricardo Hurmus" userId="98f4a739-5458-4154-bf2d-6866f7c4f7fa" providerId="ADAL" clId="{76DF7271-188C-488C-879D-CF786545C6AA}" dt="2024-06-03T17:49:40.662" v="9" actId="20577"/>
        <pc:sldMkLst>
          <pc:docMk/>
          <pc:sldMk cId="1225776476" sldId="257"/>
        </pc:sldMkLst>
        <pc:spChg chg="mod">
          <ac:chgData name="Jose Ricardo Hurmus" userId="98f4a739-5458-4154-bf2d-6866f7c4f7fa" providerId="ADAL" clId="{76DF7271-188C-488C-879D-CF786545C6AA}" dt="2024-06-03T17:49:40.662" v="9" actId="20577"/>
          <ac:spMkLst>
            <pc:docMk/>
            <pc:sldMk cId="1225776476" sldId="257"/>
            <ac:spMk id="2" creationId="{0E38E665-8283-5E1B-06D2-334B6FEA24FF}"/>
          </ac:spMkLst>
        </pc:spChg>
      </pc:sldChg>
      <pc:sldMasterChg chg="modSp mod">
        <pc:chgData name="Jose Ricardo Hurmus" userId="98f4a739-5458-4154-bf2d-6866f7c4f7fa" providerId="ADAL" clId="{76DF7271-188C-488C-879D-CF786545C6AA}" dt="2024-06-03T17:50:01.507" v="11" actId="34135"/>
        <pc:sldMasterMkLst>
          <pc:docMk/>
          <pc:sldMasterMk cId="865615427" sldId="2147483660"/>
        </pc:sldMasterMkLst>
        <pc:picChg chg="mod">
          <ac:chgData name="Jose Ricardo Hurmus" userId="98f4a739-5458-4154-bf2d-6866f7c4f7fa" providerId="ADAL" clId="{76DF7271-188C-488C-879D-CF786545C6AA}" dt="2024-06-03T17:50:01.507" v="11" actId="34135"/>
          <ac:picMkLst>
            <pc:docMk/>
            <pc:sldMasterMk cId="865615427" sldId="2147483660"/>
            <ac:picMk id="8" creationId="{D6A2FC2D-E26D-3476-F179-6C3DF9517709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145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9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D6A2FC2D-E26D-3476-F179-6C3DF951770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381"/>
            <a:ext cx="7616824" cy="1142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1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61695" rtl="0" eaLnBrk="1" latinLnBrk="0" hangingPunct="1">
        <a:lnSpc>
          <a:spcPct val="90000"/>
        </a:lnSpc>
        <a:spcBef>
          <a:spcPct val="0"/>
        </a:spcBef>
        <a:buNone/>
        <a:defRPr sz="36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24" indent="-190424" algn="l" defTabSz="761695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2" kern="1200">
          <a:solidFill>
            <a:schemeClr val="tx1"/>
          </a:solidFill>
          <a:latin typeface="+mn-lt"/>
          <a:ea typeface="+mn-ea"/>
          <a:cs typeface="+mn-cs"/>
        </a:defRPr>
      </a:lvl1pPr>
      <a:lvl2pPr marL="571271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2pPr>
      <a:lvl3pPr marL="952119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6" kern="1200">
          <a:solidFill>
            <a:schemeClr val="tx1"/>
          </a:solidFill>
          <a:latin typeface="+mn-lt"/>
          <a:ea typeface="+mn-ea"/>
          <a:cs typeface="+mn-cs"/>
        </a:defRPr>
      </a:lvl3pPr>
      <a:lvl4pPr marL="1332967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4pPr>
      <a:lvl5pPr marL="1713814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5pPr>
      <a:lvl6pPr marL="2094662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475509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856357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3237205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1pPr>
      <a:lvl2pPr marL="380848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61695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3pPr>
      <a:lvl4pPr marL="1142543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4pPr>
      <a:lvl5pPr marL="1523390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5pPr>
      <a:lvl6pPr marL="1904238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85086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665933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367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761695" rtl="0" eaLnBrk="1" latinLnBrk="0" hangingPunct="1">
        <a:lnSpc>
          <a:spcPct val="90000"/>
        </a:lnSpc>
        <a:spcBef>
          <a:spcPct val="0"/>
        </a:spcBef>
        <a:buNone/>
        <a:defRPr sz="36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24" indent="-190424" algn="l" defTabSz="761695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2" kern="1200">
          <a:solidFill>
            <a:schemeClr val="tx1"/>
          </a:solidFill>
          <a:latin typeface="+mn-lt"/>
          <a:ea typeface="+mn-ea"/>
          <a:cs typeface="+mn-cs"/>
        </a:defRPr>
      </a:lvl1pPr>
      <a:lvl2pPr marL="571271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2pPr>
      <a:lvl3pPr marL="952119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6" kern="1200">
          <a:solidFill>
            <a:schemeClr val="tx1"/>
          </a:solidFill>
          <a:latin typeface="+mn-lt"/>
          <a:ea typeface="+mn-ea"/>
          <a:cs typeface="+mn-cs"/>
        </a:defRPr>
      </a:lvl3pPr>
      <a:lvl4pPr marL="1332967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4pPr>
      <a:lvl5pPr marL="1713814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5pPr>
      <a:lvl6pPr marL="2094662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475509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856357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3237205" indent="-190424" algn="l" defTabSz="76169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1pPr>
      <a:lvl2pPr marL="380848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61695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3pPr>
      <a:lvl4pPr marL="1142543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4pPr>
      <a:lvl5pPr marL="1523390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5pPr>
      <a:lvl6pPr marL="1904238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85086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665933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algn="l" defTabSz="761695" rtl="0" eaLnBrk="1" latinLnBrk="0" hangingPunct="1"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6087F20F-317C-DC25-F65A-2CAA42E3C8B5}"/>
              </a:ext>
            </a:extLst>
          </p:cNvPr>
          <p:cNvSpPr txBox="1"/>
          <p:nvPr/>
        </p:nvSpPr>
        <p:spPr>
          <a:xfrm>
            <a:off x="4129547" y="9055508"/>
            <a:ext cx="1578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>
                <a:solidFill>
                  <a:schemeClr val="bg1">
                    <a:lumMod val="65000"/>
                  </a:schemeClr>
                </a:solidFill>
              </a:rPr>
              <a:t>LOGO SINDICATO</a:t>
            </a:r>
          </a:p>
        </p:txBody>
      </p:sp>
    </p:spTree>
    <p:extLst>
      <p:ext uri="{BB962C8B-B14F-4D97-AF65-F5344CB8AC3E}">
        <p14:creationId xmlns:p14="http://schemas.microsoft.com/office/powerpoint/2010/main" val="1369454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E38E665-8283-5E1B-06D2-334B6FEA24FF}"/>
              </a:ext>
            </a:extLst>
          </p:cNvPr>
          <p:cNvSpPr txBox="1"/>
          <p:nvPr/>
        </p:nvSpPr>
        <p:spPr>
          <a:xfrm>
            <a:off x="1401097" y="3716594"/>
            <a:ext cx="5102942" cy="535531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b="1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Calibri"/>
                <a:cs typeface="Calibri"/>
              </a:rPr>
              <a:t>Indústrias associadas o nosso sindicato, ganham representatividade e benefícios, como o desconto em serviços de Segurança e Saúde do Sesi Paraná!</a:t>
            </a:r>
            <a:endParaRPr lang="pt-BR" dirty="0">
              <a:solidFill>
                <a:schemeClr val="bg1">
                  <a:lumMod val="65000"/>
                </a:schemeClr>
              </a:solidFill>
              <a:highlight>
                <a:srgbClr val="FFFFFF"/>
              </a:highlight>
              <a:latin typeface="Calibri"/>
              <a:cs typeface="Calibri"/>
            </a:endParaRPr>
          </a:p>
          <a:p>
            <a:endParaRPr lang="pt-BR" dirty="0">
              <a:solidFill>
                <a:srgbClr val="000000"/>
              </a:solidFill>
              <a:highlight>
                <a:srgbClr val="FFFFFF"/>
              </a:highlight>
              <a:latin typeface="Calibri"/>
              <a:cs typeface="Calibri"/>
            </a:endParaRPr>
          </a:p>
          <a:p>
            <a:r>
              <a:rPr lang="pt-BR" sz="1800" b="1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Calibri"/>
                <a:cs typeface="Calibri"/>
              </a:rPr>
              <a:t>Quais serviços são oferecidos?</a:t>
            </a: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  <a:t> </a:t>
            </a:r>
            <a:b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</a:br>
            <a:b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</a:b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  <a:t>- Programa de Gerenciamento de Riscos (PGR)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  <a:t>  </a:t>
            </a:r>
            <a:b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</a:b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  <a:t>- Programa de Controle Médico e Saúde Ocupacional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  <a:t> </a:t>
            </a: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Calibri"/>
                <a:cs typeface="Calibri"/>
              </a:rPr>
              <a:t>(PCMSO)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Calibri"/>
                <a:cs typeface="Calibri"/>
              </a:rPr>
              <a:t> 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  <a:t> </a:t>
            </a:r>
            <a:b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</a:b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  <a:t>- Laudo Técnico das Condições Ambientais no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  <a:t> </a:t>
            </a: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Calibri"/>
                <a:cs typeface="Calibri"/>
              </a:rPr>
              <a:t>Trabalho (LTCAT)  </a:t>
            </a:r>
            <a:endParaRPr lang="pt-BR" b="0" i="0" dirty="0">
              <a:solidFill>
                <a:schemeClr val="bg1">
                  <a:lumMod val="65000"/>
                </a:schemeClr>
              </a:solidFill>
              <a:effectLst/>
              <a:highlight>
                <a:srgbClr val="FFFFFF"/>
              </a:highlight>
              <a:latin typeface="Calibri"/>
              <a:cs typeface="Calibri"/>
            </a:endParaRPr>
          </a:p>
          <a:p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Calibri"/>
                <a:cs typeface="Calibri"/>
              </a:rPr>
              <a:t>- Consulta Clínica Ocupacional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Calibri"/>
                <a:cs typeface="Calibri"/>
              </a:rPr>
              <a:t> </a:t>
            </a:r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  <a:t> </a:t>
            </a:r>
            <a:b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Segoe UI"/>
                <a:cs typeface="Segoe UI"/>
              </a:rPr>
            </a:br>
            <a:r>
              <a:rPr lang="pt-BR" sz="1800" b="0" i="0" dirty="0">
                <a:solidFill>
                  <a:schemeClr val="bg1">
                    <a:lumMod val="65000"/>
                  </a:schemeClr>
                </a:solidFill>
                <a:effectLst/>
                <a:highlight>
                  <a:srgbClr val="FFFFFF"/>
                </a:highlight>
                <a:latin typeface="Segoe UI"/>
                <a:cs typeface="Segoe UI"/>
              </a:rPr>
              <a:t>- Cartão Sesi Viva+ </a:t>
            </a:r>
            <a:endParaRPr lang="en-US" dirty="0">
              <a:solidFill>
                <a:schemeClr val="bg1">
                  <a:lumMod val="65000"/>
                </a:schemeClr>
              </a:solidFill>
              <a:highlight>
                <a:srgbClr val="FFFFFF"/>
              </a:highlight>
              <a:latin typeface="Segoe UI"/>
              <a:cs typeface="Segoe UI"/>
            </a:endParaRPr>
          </a:p>
          <a:p>
            <a:endParaRPr lang="pt-BR" dirty="0">
              <a:solidFill>
                <a:srgbClr val="000000"/>
              </a:solidFill>
              <a:highlight>
                <a:srgbClr val="FFFFFF"/>
              </a:highlight>
              <a:latin typeface="Calibri"/>
              <a:cs typeface="Calibri"/>
            </a:endParaRPr>
          </a:p>
          <a:p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Calibri"/>
                <a:cs typeface="Calibri"/>
              </a:rPr>
              <a:t>Entre em contato conosco e saiba como aproveitar!</a:t>
            </a:r>
            <a:endParaRPr lang="en-US" dirty="0">
              <a:solidFill>
                <a:schemeClr val="bg1">
                  <a:lumMod val="65000"/>
                </a:schemeClr>
              </a:solidFill>
              <a:highlight>
                <a:srgbClr val="FFFFFF"/>
              </a:highlight>
              <a:latin typeface="Calibri"/>
              <a:cs typeface="Calibri"/>
            </a:endParaRPr>
          </a:p>
          <a:p>
            <a:endParaRPr lang="pt-BR" dirty="0">
              <a:solidFill>
                <a:srgbClr val="000000"/>
              </a:solidFill>
              <a:highlight>
                <a:srgbClr val="FFFFFF"/>
              </a:highlight>
              <a:latin typeface="Calibri"/>
              <a:cs typeface="Calibri"/>
            </a:endParaRPr>
          </a:p>
          <a:p>
            <a:r>
              <a:rPr lang="pt-BR" dirty="0">
                <a:solidFill>
                  <a:schemeClr val="bg1">
                    <a:lumMod val="65000"/>
                  </a:schemeClr>
                </a:solidFill>
                <a:highlight>
                  <a:srgbClr val="FFFFFF"/>
                </a:highlight>
                <a:latin typeface="Calibri"/>
                <a:cs typeface="Calibri"/>
              </a:rPr>
              <a:t>(Inserir contatos do sindicato)</a:t>
            </a:r>
            <a:endParaRPr lang="pt-BR" dirty="0">
              <a:solidFill>
                <a:schemeClr val="bg1">
                  <a:lumMod val="65000"/>
                </a:schemeClr>
              </a:solidFill>
            </a:endParaRPr>
          </a:p>
          <a:p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1111365-C922-13F7-1D0A-9108D404C9DE}"/>
              </a:ext>
            </a:extLst>
          </p:cNvPr>
          <p:cNvSpPr txBox="1"/>
          <p:nvPr/>
        </p:nvSpPr>
        <p:spPr>
          <a:xfrm>
            <a:off x="2245292" y="1356852"/>
            <a:ext cx="3126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>
                <a:solidFill>
                  <a:schemeClr val="bg1">
                    <a:lumMod val="50000"/>
                  </a:schemeClr>
                </a:solidFill>
                <a:highlight>
                  <a:srgbClr val="FFFF00"/>
                </a:highlight>
              </a:rPr>
              <a:t>TEXTO DE APOIO MENSAGEM</a:t>
            </a:r>
          </a:p>
        </p:txBody>
      </p:sp>
    </p:spTree>
    <p:extLst>
      <p:ext uri="{BB962C8B-B14F-4D97-AF65-F5344CB8AC3E}">
        <p14:creationId xmlns:p14="http://schemas.microsoft.com/office/powerpoint/2010/main" val="1225776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243990a4af897f4ee5b0e76ff714569b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2af82415d25581f605375021d87e3443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04B541-ADF9-437A-9F54-36443598F1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510851-631F-457B-B426-9A9ACCAF2C4B}">
  <ds:schemaRefs>
    <ds:schemaRef ds:uri="6fde12ca-6140-4bd3-bd29-9126151e1ced"/>
    <ds:schemaRef ds:uri="cf8f21a8-eced-4141-af17-41e9a394442f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5CEA9A0-4B0D-4ED1-9BD2-65ED3E887A29}">
  <ds:schemaRefs>
    <ds:schemaRef ds:uri="27da31d4-c945-45c8-9355-db126e73fe08"/>
    <ds:schemaRef ds:uri="6fde12ca-6140-4bd3-bd29-9126151e1ced"/>
    <ds:schemaRef ds:uri="cf8f21a8-eced-4141-af17-41e9a394442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</Words>
  <Application>Microsoft Office PowerPoint</Application>
  <PresentationFormat>Personalizar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Calibri</vt:lpstr>
      <vt:lpstr>Segoe UI</vt:lpstr>
      <vt:lpstr>Tema do Office</vt:lpstr>
      <vt:lpstr>1_Tema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Fernanda Carla Do Nascimento Calomeno</dc:creator>
  <cp:lastModifiedBy>Jose Ricardo Hurmus</cp:lastModifiedBy>
  <cp:revision>1</cp:revision>
  <dcterms:created xsi:type="dcterms:W3CDTF">2024-05-23T13:12:59Z</dcterms:created>
  <dcterms:modified xsi:type="dcterms:W3CDTF">2024-06-03T17:50:07Z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  <property fmtid="{D5CDD505-2E9C-101B-9397-08002B2CF9AE}" pid="3" name="MediaServiceImageTags">
    <vt:lpwstr/>
  </property>
</Properties>
</file>